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Lst>
  <p:sldSz cx="7772400" cy="10058400"/>
  <p:notesSz cx="6858000" cy="9144000"/>
  <p:defaultTextStyle>
    <a:defPPr>
      <a:defRPr lang="en-US"/>
    </a:defPPr>
    <a:lvl1pPr marL="0" algn="l" defTabSz="481889" rtl="0" eaLnBrk="1" latinLnBrk="0" hangingPunct="1">
      <a:defRPr sz="1897" kern="1200">
        <a:solidFill>
          <a:schemeClr val="tx1"/>
        </a:solidFill>
        <a:latin typeface="+mn-lt"/>
        <a:ea typeface="+mn-ea"/>
        <a:cs typeface="+mn-cs"/>
      </a:defRPr>
    </a:lvl1pPr>
    <a:lvl2pPr marL="481889" algn="l" defTabSz="481889" rtl="0" eaLnBrk="1" latinLnBrk="0" hangingPunct="1">
      <a:defRPr sz="1897" kern="1200">
        <a:solidFill>
          <a:schemeClr val="tx1"/>
        </a:solidFill>
        <a:latin typeface="+mn-lt"/>
        <a:ea typeface="+mn-ea"/>
        <a:cs typeface="+mn-cs"/>
      </a:defRPr>
    </a:lvl2pPr>
    <a:lvl3pPr marL="963778" algn="l" defTabSz="481889" rtl="0" eaLnBrk="1" latinLnBrk="0" hangingPunct="1">
      <a:defRPr sz="1897" kern="1200">
        <a:solidFill>
          <a:schemeClr val="tx1"/>
        </a:solidFill>
        <a:latin typeface="+mn-lt"/>
        <a:ea typeface="+mn-ea"/>
        <a:cs typeface="+mn-cs"/>
      </a:defRPr>
    </a:lvl3pPr>
    <a:lvl4pPr marL="1445666" algn="l" defTabSz="481889" rtl="0" eaLnBrk="1" latinLnBrk="0" hangingPunct="1">
      <a:defRPr sz="1897" kern="1200">
        <a:solidFill>
          <a:schemeClr val="tx1"/>
        </a:solidFill>
        <a:latin typeface="+mn-lt"/>
        <a:ea typeface="+mn-ea"/>
        <a:cs typeface="+mn-cs"/>
      </a:defRPr>
    </a:lvl4pPr>
    <a:lvl5pPr marL="1927555" algn="l" defTabSz="481889" rtl="0" eaLnBrk="1" latinLnBrk="0" hangingPunct="1">
      <a:defRPr sz="1897" kern="1200">
        <a:solidFill>
          <a:schemeClr val="tx1"/>
        </a:solidFill>
        <a:latin typeface="+mn-lt"/>
        <a:ea typeface="+mn-ea"/>
        <a:cs typeface="+mn-cs"/>
      </a:defRPr>
    </a:lvl5pPr>
    <a:lvl6pPr marL="2409444" algn="l" defTabSz="481889" rtl="0" eaLnBrk="1" latinLnBrk="0" hangingPunct="1">
      <a:defRPr sz="1897" kern="1200">
        <a:solidFill>
          <a:schemeClr val="tx1"/>
        </a:solidFill>
        <a:latin typeface="+mn-lt"/>
        <a:ea typeface="+mn-ea"/>
        <a:cs typeface="+mn-cs"/>
      </a:defRPr>
    </a:lvl6pPr>
    <a:lvl7pPr marL="2891333" algn="l" defTabSz="481889" rtl="0" eaLnBrk="1" latinLnBrk="0" hangingPunct="1">
      <a:defRPr sz="1897" kern="1200">
        <a:solidFill>
          <a:schemeClr val="tx1"/>
        </a:solidFill>
        <a:latin typeface="+mn-lt"/>
        <a:ea typeface="+mn-ea"/>
        <a:cs typeface="+mn-cs"/>
      </a:defRPr>
    </a:lvl7pPr>
    <a:lvl8pPr marL="3373222" algn="l" defTabSz="481889" rtl="0" eaLnBrk="1" latinLnBrk="0" hangingPunct="1">
      <a:defRPr sz="1897" kern="1200">
        <a:solidFill>
          <a:schemeClr val="tx1"/>
        </a:solidFill>
        <a:latin typeface="+mn-lt"/>
        <a:ea typeface="+mn-ea"/>
        <a:cs typeface="+mn-cs"/>
      </a:defRPr>
    </a:lvl8pPr>
    <a:lvl9pPr marL="3855110" algn="l" defTabSz="481889" rtl="0" eaLnBrk="1" latinLnBrk="0" hangingPunct="1">
      <a:defRPr sz="189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B186"/>
    <a:srgbClr val="C8DCC8"/>
    <a:srgbClr val="4CC7CE"/>
    <a:srgbClr val="FA6280"/>
    <a:srgbClr val="FD8C76"/>
    <a:srgbClr val="AEE6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showGuides="1">
      <p:cViewPr varScale="1">
        <p:scale>
          <a:sx n="87" d="100"/>
          <a:sy n="87" d="100"/>
        </p:scale>
        <p:origin x="3320" y="2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2"/>
            <a:ext cx="6606540" cy="3501813"/>
          </a:xfrm>
        </p:spPr>
        <p:txBody>
          <a:bodyPr anchor="b"/>
          <a:lstStyle>
            <a:lvl1pPr algn="ctr">
              <a:defRPr sz="5028"/>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11"/>
            </a:lvl1pPr>
            <a:lvl2pPr marL="383170" indent="0" algn="ctr">
              <a:buNone/>
              <a:defRPr sz="1676"/>
            </a:lvl2pPr>
            <a:lvl3pPr marL="766340" indent="0" algn="ctr">
              <a:buNone/>
              <a:defRPr sz="1509"/>
            </a:lvl3pPr>
            <a:lvl4pPr marL="1149511" indent="0" algn="ctr">
              <a:buNone/>
              <a:defRPr sz="1341"/>
            </a:lvl4pPr>
            <a:lvl5pPr marL="1532681" indent="0" algn="ctr">
              <a:buNone/>
              <a:defRPr sz="1341"/>
            </a:lvl5pPr>
            <a:lvl6pPr marL="1915851" indent="0" algn="ctr">
              <a:buNone/>
              <a:defRPr sz="1341"/>
            </a:lvl6pPr>
            <a:lvl7pPr marL="2299021" indent="0" algn="ctr">
              <a:buNone/>
              <a:defRPr sz="1341"/>
            </a:lvl7pPr>
            <a:lvl8pPr marL="2682191" indent="0" algn="ctr">
              <a:buNone/>
              <a:defRPr sz="1341"/>
            </a:lvl8pPr>
            <a:lvl9pPr marL="3065361" indent="0" algn="ctr">
              <a:buNone/>
              <a:defRPr sz="134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15670C-B3FB-4972-AD9D-3C3FC843D7DD}" type="datetimeFigureOut">
              <a:rPr lang="en-US" smtClean="0"/>
              <a:t>9/7/25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250150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15670C-B3FB-4972-AD9D-3C3FC843D7DD}" type="datetimeFigureOut">
              <a:rPr lang="en-US" smtClean="0"/>
              <a:t>9/7/25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1706467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15670C-B3FB-4972-AD9D-3C3FC843D7DD}" type="datetimeFigureOut">
              <a:rPr lang="en-US" smtClean="0"/>
              <a:t>9/7/25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3567823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15670C-B3FB-4972-AD9D-3C3FC843D7DD}" type="datetimeFigureOut">
              <a:rPr lang="en-US" smtClean="0"/>
              <a:t>9/7/25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373552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8"/>
            <a:ext cx="6703695" cy="4184014"/>
          </a:xfrm>
        </p:spPr>
        <p:txBody>
          <a:bodyPr anchor="b"/>
          <a:lstStyle>
            <a:lvl1pPr>
              <a:defRPr sz="5028"/>
            </a:lvl1pPr>
          </a:lstStyle>
          <a:p>
            <a:r>
              <a:rPr lang="en-US"/>
              <a:t>Click to edit Master title style</a:t>
            </a:r>
            <a:endParaRPr lang="en-US" dirty="0"/>
          </a:p>
        </p:txBody>
      </p:sp>
      <p:sp>
        <p:nvSpPr>
          <p:cNvPr id="3" name="Text Placeholder 2"/>
          <p:cNvSpPr>
            <a:spLocks noGrp="1"/>
          </p:cNvSpPr>
          <p:nvPr>
            <p:ph type="body" idx="1"/>
          </p:nvPr>
        </p:nvSpPr>
        <p:spPr>
          <a:xfrm>
            <a:off x="530304" y="6731215"/>
            <a:ext cx="6703695" cy="2200274"/>
          </a:xfrm>
        </p:spPr>
        <p:txBody>
          <a:bodyPr/>
          <a:lstStyle>
            <a:lvl1pPr marL="0" indent="0">
              <a:buNone/>
              <a:defRPr sz="2011">
                <a:solidFill>
                  <a:schemeClr val="tx1"/>
                </a:solidFill>
              </a:defRPr>
            </a:lvl1pPr>
            <a:lvl2pPr marL="383170" indent="0">
              <a:buNone/>
              <a:defRPr sz="1676">
                <a:solidFill>
                  <a:schemeClr val="tx1">
                    <a:tint val="75000"/>
                  </a:schemeClr>
                </a:solidFill>
              </a:defRPr>
            </a:lvl2pPr>
            <a:lvl3pPr marL="766340" indent="0">
              <a:buNone/>
              <a:defRPr sz="1509">
                <a:solidFill>
                  <a:schemeClr val="tx1">
                    <a:tint val="75000"/>
                  </a:schemeClr>
                </a:solidFill>
              </a:defRPr>
            </a:lvl3pPr>
            <a:lvl4pPr marL="1149511" indent="0">
              <a:buNone/>
              <a:defRPr sz="1341">
                <a:solidFill>
                  <a:schemeClr val="tx1">
                    <a:tint val="75000"/>
                  </a:schemeClr>
                </a:solidFill>
              </a:defRPr>
            </a:lvl4pPr>
            <a:lvl5pPr marL="1532681" indent="0">
              <a:buNone/>
              <a:defRPr sz="1341">
                <a:solidFill>
                  <a:schemeClr val="tx1">
                    <a:tint val="75000"/>
                  </a:schemeClr>
                </a:solidFill>
              </a:defRPr>
            </a:lvl5pPr>
            <a:lvl6pPr marL="1915851" indent="0">
              <a:buNone/>
              <a:defRPr sz="1341">
                <a:solidFill>
                  <a:schemeClr val="tx1">
                    <a:tint val="75000"/>
                  </a:schemeClr>
                </a:solidFill>
              </a:defRPr>
            </a:lvl6pPr>
            <a:lvl7pPr marL="2299021" indent="0">
              <a:buNone/>
              <a:defRPr sz="1341">
                <a:solidFill>
                  <a:schemeClr val="tx1">
                    <a:tint val="75000"/>
                  </a:schemeClr>
                </a:solidFill>
              </a:defRPr>
            </a:lvl7pPr>
            <a:lvl8pPr marL="2682191" indent="0">
              <a:buNone/>
              <a:defRPr sz="1341">
                <a:solidFill>
                  <a:schemeClr val="tx1">
                    <a:tint val="75000"/>
                  </a:schemeClr>
                </a:solidFill>
              </a:defRPr>
            </a:lvl8pPr>
            <a:lvl9pPr marL="3065361" indent="0">
              <a:buNone/>
              <a:defRPr sz="134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15670C-B3FB-4972-AD9D-3C3FC843D7DD}" type="datetimeFigureOut">
              <a:rPr lang="en-US" smtClean="0"/>
              <a:t>9/7/25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70741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15670C-B3FB-4972-AD9D-3C3FC843D7DD}" type="datetimeFigureOut">
              <a:rPr lang="en-US" smtClean="0"/>
              <a:t>9/7/25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362784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11" b="1"/>
            </a:lvl1pPr>
            <a:lvl2pPr marL="383170" indent="0">
              <a:buNone/>
              <a:defRPr sz="1676" b="1"/>
            </a:lvl2pPr>
            <a:lvl3pPr marL="766340" indent="0">
              <a:buNone/>
              <a:defRPr sz="1509" b="1"/>
            </a:lvl3pPr>
            <a:lvl4pPr marL="1149511" indent="0">
              <a:buNone/>
              <a:defRPr sz="1341" b="1"/>
            </a:lvl4pPr>
            <a:lvl5pPr marL="1532681" indent="0">
              <a:buNone/>
              <a:defRPr sz="1341" b="1"/>
            </a:lvl5pPr>
            <a:lvl6pPr marL="1915851" indent="0">
              <a:buNone/>
              <a:defRPr sz="1341" b="1"/>
            </a:lvl6pPr>
            <a:lvl7pPr marL="2299021" indent="0">
              <a:buNone/>
              <a:defRPr sz="1341" b="1"/>
            </a:lvl7pPr>
            <a:lvl8pPr marL="2682191" indent="0">
              <a:buNone/>
              <a:defRPr sz="1341" b="1"/>
            </a:lvl8pPr>
            <a:lvl9pPr marL="3065361" indent="0">
              <a:buNone/>
              <a:defRPr sz="1341" b="1"/>
            </a:lvl9pPr>
          </a:lstStyle>
          <a:p>
            <a:pPr lvl="0"/>
            <a:r>
              <a:rPr lang="en-US"/>
              <a:t>Click to edit Master text styles</a:t>
            </a:r>
          </a:p>
        </p:txBody>
      </p:sp>
      <p:sp>
        <p:nvSpPr>
          <p:cNvPr id="4" name="Content Placeholder 3"/>
          <p:cNvSpPr>
            <a:spLocks noGrp="1"/>
          </p:cNvSpPr>
          <p:nvPr>
            <p:ph sz="half" idx="2"/>
          </p:nvPr>
        </p:nvSpPr>
        <p:spPr>
          <a:xfrm>
            <a:off x="535366" y="3674111"/>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11" b="1"/>
            </a:lvl1pPr>
            <a:lvl2pPr marL="383170" indent="0">
              <a:buNone/>
              <a:defRPr sz="1676" b="1"/>
            </a:lvl2pPr>
            <a:lvl3pPr marL="766340" indent="0">
              <a:buNone/>
              <a:defRPr sz="1509" b="1"/>
            </a:lvl3pPr>
            <a:lvl4pPr marL="1149511" indent="0">
              <a:buNone/>
              <a:defRPr sz="1341" b="1"/>
            </a:lvl4pPr>
            <a:lvl5pPr marL="1532681" indent="0">
              <a:buNone/>
              <a:defRPr sz="1341" b="1"/>
            </a:lvl5pPr>
            <a:lvl6pPr marL="1915851" indent="0">
              <a:buNone/>
              <a:defRPr sz="1341" b="1"/>
            </a:lvl6pPr>
            <a:lvl7pPr marL="2299021" indent="0">
              <a:buNone/>
              <a:defRPr sz="1341" b="1"/>
            </a:lvl7pPr>
            <a:lvl8pPr marL="2682191" indent="0">
              <a:buNone/>
              <a:defRPr sz="1341" b="1"/>
            </a:lvl8pPr>
            <a:lvl9pPr marL="3065361" indent="0">
              <a:buNone/>
              <a:defRPr sz="1341" b="1"/>
            </a:lvl9pPr>
          </a:lstStyle>
          <a:p>
            <a:pPr lvl="0"/>
            <a:r>
              <a:rPr lang="en-US"/>
              <a:t>Click to edit Master text styles</a:t>
            </a:r>
          </a:p>
        </p:txBody>
      </p:sp>
      <p:sp>
        <p:nvSpPr>
          <p:cNvPr id="6" name="Content Placeholder 5"/>
          <p:cNvSpPr>
            <a:spLocks noGrp="1"/>
          </p:cNvSpPr>
          <p:nvPr>
            <p:ph sz="quarter" idx="4"/>
          </p:nvPr>
        </p:nvSpPr>
        <p:spPr>
          <a:xfrm>
            <a:off x="3934778" y="3674111"/>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15670C-B3FB-4972-AD9D-3C3FC843D7DD}" type="datetimeFigureOut">
              <a:rPr lang="en-US" smtClean="0"/>
              <a:t>9/7/25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1636337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15670C-B3FB-4972-AD9D-3C3FC843D7DD}" type="datetimeFigureOut">
              <a:rPr lang="en-US" smtClean="0"/>
              <a:t>9/7/25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4280184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5670C-B3FB-4972-AD9D-3C3FC843D7DD}" type="datetimeFigureOut">
              <a:rPr lang="en-US" smtClean="0"/>
              <a:t>9/7/25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3924797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682"/>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682"/>
            </a:lvl1pPr>
            <a:lvl2pPr>
              <a:defRPr sz="2347"/>
            </a:lvl2pPr>
            <a:lvl3pPr>
              <a:defRPr sz="2011"/>
            </a:lvl3pPr>
            <a:lvl4pPr>
              <a:defRPr sz="1676"/>
            </a:lvl4pPr>
            <a:lvl5pPr>
              <a:defRPr sz="1676"/>
            </a:lvl5pPr>
            <a:lvl6pPr>
              <a:defRPr sz="1676"/>
            </a:lvl6pPr>
            <a:lvl7pPr>
              <a:defRPr sz="1676"/>
            </a:lvl7pPr>
            <a:lvl8pPr>
              <a:defRPr sz="1676"/>
            </a:lvl8pPr>
            <a:lvl9pPr>
              <a:defRPr sz="16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41"/>
            </a:lvl1pPr>
            <a:lvl2pPr marL="383170" indent="0">
              <a:buNone/>
              <a:defRPr sz="1173"/>
            </a:lvl2pPr>
            <a:lvl3pPr marL="766340" indent="0">
              <a:buNone/>
              <a:defRPr sz="1006"/>
            </a:lvl3pPr>
            <a:lvl4pPr marL="1149511" indent="0">
              <a:buNone/>
              <a:defRPr sz="838"/>
            </a:lvl4pPr>
            <a:lvl5pPr marL="1532681" indent="0">
              <a:buNone/>
              <a:defRPr sz="838"/>
            </a:lvl5pPr>
            <a:lvl6pPr marL="1915851" indent="0">
              <a:buNone/>
              <a:defRPr sz="838"/>
            </a:lvl6pPr>
            <a:lvl7pPr marL="2299021" indent="0">
              <a:buNone/>
              <a:defRPr sz="838"/>
            </a:lvl7pPr>
            <a:lvl8pPr marL="2682191" indent="0">
              <a:buNone/>
              <a:defRPr sz="838"/>
            </a:lvl8pPr>
            <a:lvl9pPr marL="3065361" indent="0">
              <a:buNone/>
              <a:defRPr sz="838"/>
            </a:lvl9pPr>
          </a:lstStyle>
          <a:p>
            <a:pPr lvl="0"/>
            <a:r>
              <a:rPr lang="en-US"/>
              <a:t>Click to edit Master text styles</a:t>
            </a:r>
          </a:p>
        </p:txBody>
      </p:sp>
      <p:sp>
        <p:nvSpPr>
          <p:cNvPr id="5" name="Date Placeholder 4"/>
          <p:cNvSpPr>
            <a:spLocks noGrp="1"/>
          </p:cNvSpPr>
          <p:nvPr>
            <p:ph type="dt" sz="half" idx="10"/>
          </p:nvPr>
        </p:nvSpPr>
        <p:spPr/>
        <p:txBody>
          <a:bodyPr/>
          <a:lstStyle/>
          <a:p>
            <a:fld id="{1215670C-B3FB-4972-AD9D-3C3FC843D7DD}" type="datetimeFigureOut">
              <a:rPr lang="en-US" smtClean="0"/>
              <a:t>9/7/25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1007419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682"/>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682"/>
            </a:lvl1pPr>
            <a:lvl2pPr marL="383170" indent="0">
              <a:buNone/>
              <a:defRPr sz="2347"/>
            </a:lvl2pPr>
            <a:lvl3pPr marL="766340" indent="0">
              <a:buNone/>
              <a:defRPr sz="2011"/>
            </a:lvl3pPr>
            <a:lvl4pPr marL="1149511" indent="0">
              <a:buNone/>
              <a:defRPr sz="1676"/>
            </a:lvl4pPr>
            <a:lvl5pPr marL="1532681" indent="0">
              <a:buNone/>
              <a:defRPr sz="1676"/>
            </a:lvl5pPr>
            <a:lvl6pPr marL="1915851" indent="0">
              <a:buNone/>
              <a:defRPr sz="1676"/>
            </a:lvl6pPr>
            <a:lvl7pPr marL="2299021" indent="0">
              <a:buNone/>
              <a:defRPr sz="1676"/>
            </a:lvl7pPr>
            <a:lvl8pPr marL="2682191" indent="0">
              <a:buNone/>
              <a:defRPr sz="1676"/>
            </a:lvl8pPr>
            <a:lvl9pPr marL="3065361" indent="0">
              <a:buNone/>
              <a:defRPr sz="1676"/>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41"/>
            </a:lvl1pPr>
            <a:lvl2pPr marL="383170" indent="0">
              <a:buNone/>
              <a:defRPr sz="1173"/>
            </a:lvl2pPr>
            <a:lvl3pPr marL="766340" indent="0">
              <a:buNone/>
              <a:defRPr sz="1006"/>
            </a:lvl3pPr>
            <a:lvl4pPr marL="1149511" indent="0">
              <a:buNone/>
              <a:defRPr sz="838"/>
            </a:lvl4pPr>
            <a:lvl5pPr marL="1532681" indent="0">
              <a:buNone/>
              <a:defRPr sz="838"/>
            </a:lvl5pPr>
            <a:lvl6pPr marL="1915851" indent="0">
              <a:buNone/>
              <a:defRPr sz="838"/>
            </a:lvl6pPr>
            <a:lvl7pPr marL="2299021" indent="0">
              <a:buNone/>
              <a:defRPr sz="838"/>
            </a:lvl7pPr>
            <a:lvl8pPr marL="2682191" indent="0">
              <a:buNone/>
              <a:defRPr sz="838"/>
            </a:lvl8pPr>
            <a:lvl9pPr marL="3065361" indent="0">
              <a:buNone/>
              <a:defRPr sz="838"/>
            </a:lvl9pPr>
          </a:lstStyle>
          <a:p>
            <a:pPr lvl="0"/>
            <a:r>
              <a:rPr lang="en-US"/>
              <a:t>Click to edit Master text styles</a:t>
            </a:r>
          </a:p>
        </p:txBody>
      </p:sp>
      <p:sp>
        <p:nvSpPr>
          <p:cNvPr id="5" name="Date Placeholder 4"/>
          <p:cNvSpPr>
            <a:spLocks noGrp="1"/>
          </p:cNvSpPr>
          <p:nvPr>
            <p:ph type="dt" sz="half" idx="10"/>
          </p:nvPr>
        </p:nvSpPr>
        <p:spPr/>
        <p:txBody>
          <a:bodyPr/>
          <a:lstStyle/>
          <a:p>
            <a:fld id="{1215670C-B3FB-4972-AD9D-3C3FC843D7DD}" type="datetimeFigureOut">
              <a:rPr lang="en-US" smtClean="0"/>
              <a:t>9/7/25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4AC39-15F2-46AD-B344-A7AA09BD1F08}" type="slidenum">
              <a:rPr lang="en-US" smtClean="0"/>
              <a:t>‹#›</a:t>
            </a:fld>
            <a:endParaRPr lang="en-US"/>
          </a:p>
        </p:txBody>
      </p:sp>
    </p:spTree>
    <p:extLst>
      <p:ext uri="{BB962C8B-B14F-4D97-AF65-F5344CB8AC3E}">
        <p14:creationId xmlns:p14="http://schemas.microsoft.com/office/powerpoint/2010/main" val="3742898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06">
                <a:solidFill>
                  <a:schemeClr val="tx1">
                    <a:tint val="75000"/>
                  </a:schemeClr>
                </a:solidFill>
              </a:defRPr>
            </a:lvl1pPr>
          </a:lstStyle>
          <a:p>
            <a:fld id="{1215670C-B3FB-4972-AD9D-3C3FC843D7DD}" type="datetimeFigureOut">
              <a:rPr lang="en-US" smtClean="0"/>
              <a:t>9/7/25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0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06">
                <a:solidFill>
                  <a:schemeClr val="tx1">
                    <a:tint val="75000"/>
                  </a:schemeClr>
                </a:solidFill>
              </a:defRPr>
            </a:lvl1pPr>
          </a:lstStyle>
          <a:p>
            <a:fld id="{11F4AC39-15F2-46AD-B344-A7AA09BD1F08}" type="slidenum">
              <a:rPr lang="en-US" smtClean="0"/>
              <a:t>‹#›</a:t>
            </a:fld>
            <a:endParaRPr lang="en-US"/>
          </a:p>
        </p:txBody>
      </p:sp>
    </p:spTree>
    <p:extLst>
      <p:ext uri="{BB962C8B-B14F-4D97-AF65-F5344CB8AC3E}">
        <p14:creationId xmlns:p14="http://schemas.microsoft.com/office/powerpoint/2010/main" val="1843158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66340" rtl="0" eaLnBrk="1" latinLnBrk="0" hangingPunct="1">
        <a:lnSpc>
          <a:spcPct val="90000"/>
        </a:lnSpc>
        <a:spcBef>
          <a:spcPct val="0"/>
        </a:spcBef>
        <a:buNone/>
        <a:defRPr sz="3688" kern="1200">
          <a:solidFill>
            <a:schemeClr val="tx1"/>
          </a:solidFill>
          <a:latin typeface="+mj-lt"/>
          <a:ea typeface="+mj-ea"/>
          <a:cs typeface="+mj-cs"/>
        </a:defRPr>
      </a:lvl1pPr>
    </p:titleStyle>
    <p:bodyStyle>
      <a:lvl1pPr marL="191585" indent="-191585" algn="l" defTabSz="766340" rtl="0" eaLnBrk="1" latinLnBrk="0" hangingPunct="1">
        <a:lnSpc>
          <a:spcPct val="90000"/>
        </a:lnSpc>
        <a:spcBef>
          <a:spcPts val="838"/>
        </a:spcBef>
        <a:buFont typeface="Arial" panose="020B0604020202020204" pitchFamily="34" charset="0"/>
        <a:buChar char="•"/>
        <a:defRPr sz="2347" kern="1200">
          <a:solidFill>
            <a:schemeClr val="tx1"/>
          </a:solidFill>
          <a:latin typeface="+mn-lt"/>
          <a:ea typeface="+mn-ea"/>
          <a:cs typeface="+mn-cs"/>
        </a:defRPr>
      </a:lvl1pPr>
      <a:lvl2pPr marL="574755" indent="-191585" algn="l" defTabSz="766340" rtl="0" eaLnBrk="1" latinLnBrk="0" hangingPunct="1">
        <a:lnSpc>
          <a:spcPct val="90000"/>
        </a:lnSpc>
        <a:spcBef>
          <a:spcPts val="419"/>
        </a:spcBef>
        <a:buFont typeface="Arial" panose="020B0604020202020204" pitchFamily="34" charset="0"/>
        <a:buChar char="•"/>
        <a:defRPr sz="2011" kern="1200">
          <a:solidFill>
            <a:schemeClr val="tx1"/>
          </a:solidFill>
          <a:latin typeface="+mn-lt"/>
          <a:ea typeface="+mn-ea"/>
          <a:cs typeface="+mn-cs"/>
        </a:defRPr>
      </a:lvl2pPr>
      <a:lvl3pPr marL="957925" indent="-191585" algn="l" defTabSz="766340" rtl="0" eaLnBrk="1" latinLnBrk="0" hangingPunct="1">
        <a:lnSpc>
          <a:spcPct val="90000"/>
        </a:lnSpc>
        <a:spcBef>
          <a:spcPts val="419"/>
        </a:spcBef>
        <a:buFont typeface="Arial" panose="020B0604020202020204" pitchFamily="34" charset="0"/>
        <a:buChar char="•"/>
        <a:defRPr sz="1676" kern="1200">
          <a:solidFill>
            <a:schemeClr val="tx1"/>
          </a:solidFill>
          <a:latin typeface="+mn-lt"/>
          <a:ea typeface="+mn-ea"/>
          <a:cs typeface="+mn-cs"/>
        </a:defRPr>
      </a:lvl3pPr>
      <a:lvl4pPr marL="134109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4pPr>
      <a:lvl5pPr marL="172426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5pPr>
      <a:lvl6pPr marL="210743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6pPr>
      <a:lvl7pPr marL="249060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7pPr>
      <a:lvl8pPr marL="287377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8pPr>
      <a:lvl9pPr marL="3256946" indent="-191585" algn="l" defTabSz="766340" rtl="0" eaLnBrk="1" latinLnBrk="0" hangingPunct="1">
        <a:lnSpc>
          <a:spcPct val="90000"/>
        </a:lnSpc>
        <a:spcBef>
          <a:spcPts val="419"/>
        </a:spcBef>
        <a:buFont typeface="Arial" panose="020B0604020202020204" pitchFamily="34" charset="0"/>
        <a:buChar char="•"/>
        <a:defRPr sz="1509" kern="1200">
          <a:solidFill>
            <a:schemeClr val="tx1"/>
          </a:solidFill>
          <a:latin typeface="+mn-lt"/>
          <a:ea typeface="+mn-ea"/>
          <a:cs typeface="+mn-cs"/>
        </a:defRPr>
      </a:lvl9pPr>
    </p:bodyStyle>
    <p:otherStyle>
      <a:defPPr>
        <a:defRPr lang="en-US"/>
      </a:defPPr>
      <a:lvl1pPr marL="0" algn="l" defTabSz="766340" rtl="0" eaLnBrk="1" latinLnBrk="0" hangingPunct="1">
        <a:defRPr sz="1509" kern="1200">
          <a:solidFill>
            <a:schemeClr val="tx1"/>
          </a:solidFill>
          <a:latin typeface="+mn-lt"/>
          <a:ea typeface="+mn-ea"/>
          <a:cs typeface="+mn-cs"/>
        </a:defRPr>
      </a:lvl1pPr>
      <a:lvl2pPr marL="383170" algn="l" defTabSz="766340" rtl="0" eaLnBrk="1" latinLnBrk="0" hangingPunct="1">
        <a:defRPr sz="1509" kern="1200">
          <a:solidFill>
            <a:schemeClr val="tx1"/>
          </a:solidFill>
          <a:latin typeface="+mn-lt"/>
          <a:ea typeface="+mn-ea"/>
          <a:cs typeface="+mn-cs"/>
        </a:defRPr>
      </a:lvl2pPr>
      <a:lvl3pPr marL="766340" algn="l" defTabSz="766340" rtl="0" eaLnBrk="1" latinLnBrk="0" hangingPunct="1">
        <a:defRPr sz="1509" kern="1200">
          <a:solidFill>
            <a:schemeClr val="tx1"/>
          </a:solidFill>
          <a:latin typeface="+mn-lt"/>
          <a:ea typeface="+mn-ea"/>
          <a:cs typeface="+mn-cs"/>
        </a:defRPr>
      </a:lvl3pPr>
      <a:lvl4pPr marL="1149511" algn="l" defTabSz="766340" rtl="0" eaLnBrk="1" latinLnBrk="0" hangingPunct="1">
        <a:defRPr sz="1509" kern="1200">
          <a:solidFill>
            <a:schemeClr val="tx1"/>
          </a:solidFill>
          <a:latin typeface="+mn-lt"/>
          <a:ea typeface="+mn-ea"/>
          <a:cs typeface="+mn-cs"/>
        </a:defRPr>
      </a:lvl4pPr>
      <a:lvl5pPr marL="1532681" algn="l" defTabSz="766340" rtl="0" eaLnBrk="1" latinLnBrk="0" hangingPunct="1">
        <a:defRPr sz="1509" kern="1200">
          <a:solidFill>
            <a:schemeClr val="tx1"/>
          </a:solidFill>
          <a:latin typeface="+mn-lt"/>
          <a:ea typeface="+mn-ea"/>
          <a:cs typeface="+mn-cs"/>
        </a:defRPr>
      </a:lvl5pPr>
      <a:lvl6pPr marL="1915851" algn="l" defTabSz="766340" rtl="0" eaLnBrk="1" latinLnBrk="0" hangingPunct="1">
        <a:defRPr sz="1509" kern="1200">
          <a:solidFill>
            <a:schemeClr val="tx1"/>
          </a:solidFill>
          <a:latin typeface="+mn-lt"/>
          <a:ea typeface="+mn-ea"/>
          <a:cs typeface="+mn-cs"/>
        </a:defRPr>
      </a:lvl6pPr>
      <a:lvl7pPr marL="2299021" algn="l" defTabSz="766340" rtl="0" eaLnBrk="1" latinLnBrk="0" hangingPunct="1">
        <a:defRPr sz="1509" kern="1200">
          <a:solidFill>
            <a:schemeClr val="tx1"/>
          </a:solidFill>
          <a:latin typeface="+mn-lt"/>
          <a:ea typeface="+mn-ea"/>
          <a:cs typeface="+mn-cs"/>
        </a:defRPr>
      </a:lvl7pPr>
      <a:lvl8pPr marL="2682191" algn="l" defTabSz="766340" rtl="0" eaLnBrk="1" latinLnBrk="0" hangingPunct="1">
        <a:defRPr sz="1509" kern="1200">
          <a:solidFill>
            <a:schemeClr val="tx1"/>
          </a:solidFill>
          <a:latin typeface="+mn-lt"/>
          <a:ea typeface="+mn-ea"/>
          <a:cs typeface="+mn-cs"/>
        </a:defRPr>
      </a:lvl8pPr>
      <a:lvl9pPr marL="3065361" algn="l" defTabSz="766340" rtl="0" eaLnBrk="1" latinLnBrk="0" hangingPunct="1">
        <a:defRPr sz="15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F581C1-C4A9-4A91-9231-63C3244CC3CA}"/>
              </a:ext>
            </a:extLst>
          </p:cNvPr>
          <p:cNvSpPr txBox="1"/>
          <p:nvPr/>
        </p:nvSpPr>
        <p:spPr>
          <a:xfrm>
            <a:off x="385284" y="1878832"/>
            <a:ext cx="6301778" cy="584775"/>
          </a:xfrm>
          <a:prstGeom prst="rect">
            <a:avLst/>
          </a:prstGeom>
          <a:noFill/>
        </p:spPr>
        <p:txBody>
          <a:bodyPr wrap="square" rtlCol="0">
            <a:spAutoFit/>
          </a:bodyPr>
          <a:lstStyle/>
          <a:p>
            <a:r>
              <a:rPr lang="en-US" sz="3200" b="1" dirty="0">
                <a:solidFill>
                  <a:schemeClr val="bg1"/>
                </a:solidFill>
                <a:latin typeface="KG Behind These Hazel Eyes" panose="02000506000000020004" pitchFamily="2" charset="0"/>
                <a:ea typeface="AGByeFelicia" panose="02000603000000000000" pitchFamily="2" charset="0"/>
              </a:rPr>
              <a:t>Oct 6-10, 2025   PUMPKINS</a:t>
            </a:r>
          </a:p>
        </p:txBody>
      </p:sp>
      <p:sp>
        <p:nvSpPr>
          <p:cNvPr id="3" name="TextBox 2">
            <a:extLst>
              <a:ext uri="{FF2B5EF4-FFF2-40B4-BE49-F238E27FC236}">
                <a16:creationId xmlns:a16="http://schemas.microsoft.com/office/drawing/2014/main" id="{EE81A90C-78FA-41FC-9481-7D38794C151B}"/>
              </a:ext>
            </a:extLst>
          </p:cNvPr>
          <p:cNvSpPr txBox="1"/>
          <p:nvPr/>
        </p:nvSpPr>
        <p:spPr>
          <a:xfrm>
            <a:off x="344943" y="2743926"/>
            <a:ext cx="3500916" cy="584775"/>
          </a:xfrm>
          <a:prstGeom prst="rect">
            <a:avLst/>
          </a:prstGeom>
          <a:noFill/>
        </p:spPr>
        <p:txBody>
          <a:bodyPr wrap="square" rtlCol="0">
            <a:spAutoFit/>
          </a:bodyPr>
          <a:lstStyle/>
          <a:p>
            <a:pPr algn="ctr"/>
            <a:r>
              <a:rPr lang="en-US" sz="3200" b="1" dirty="0">
                <a:solidFill>
                  <a:schemeClr val="bg1"/>
                </a:solidFill>
                <a:latin typeface="KG Behind These Hazel Eyes" panose="02000506000000020004" pitchFamily="2" charset="0"/>
                <a:ea typeface="AGByeFelicia" panose="02000603000000000000" pitchFamily="2" charset="0"/>
              </a:rPr>
              <a:t>Important Dates</a:t>
            </a:r>
          </a:p>
        </p:txBody>
      </p:sp>
      <p:sp>
        <p:nvSpPr>
          <p:cNvPr id="4" name="TextBox 3">
            <a:extLst>
              <a:ext uri="{FF2B5EF4-FFF2-40B4-BE49-F238E27FC236}">
                <a16:creationId xmlns:a16="http://schemas.microsoft.com/office/drawing/2014/main" id="{6F27C580-8472-4F7C-BC9C-AD0B3592B24D}"/>
              </a:ext>
            </a:extLst>
          </p:cNvPr>
          <p:cNvSpPr txBox="1"/>
          <p:nvPr/>
        </p:nvSpPr>
        <p:spPr>
          <a:xfrm>
            <a:off x="3886200" y="2770820"/>
            <a:ext cx="3500916" cy="584775"/>
          </a:xfrm>
          <a:prstGeom prst="rect">
            <a:avLst/>
          </a:prstGeom>
          <a:noFill/>
        </p:spPr>
        <p:txBody>
          <a:bodyPr wrap="square" rtlCol="0">
            <a:spAutoFit/>
          </a:bodyPr>
          <a:lstStyle/>
          <a:p>
            <a:pPr algn="ctr"/>
            <a:r>
              <a:rPr lang="en-US" sz="3200" b="1" dirty="0">
                <a:solidFill>
                  <a:schemeClr val="bg1"/>
                </a:solidFill>
                <a:latin typeface="KG Behind These Hazel Eyes" panose="02000506000000020004" pitchFamily="2" charset="0"/>
                <a:ea typeface="AGByeFelicia" panose="02000603000000000000" pitchFamily="2" charset="0"/>
              </a:rPr>
              <a:t>Reminders</a:t>
            </a:r>
          </a:p>
        </p:txBody>
      </p:sp>
      <p:sp>
        <p:nvSpPr>
          <p:cNvPr id="5" name="TextBox 4">
            <a:extLst>
              <a:ext uri="{FF2B5EF4-FFF2-40B4-BE49-F238E27FC236}">
                <a16:creationId xmlns:a16="http://schemas.microsoft.com/office/drawing/2014/main" id="{4B95E8D9-3FA8-4713-AF4F-A4FB951BEEB0}"/>
              </a:ext>
            </a:extLst>
          </p:cNvPr>
          <p:cNvSpPr txBox="1"/>
          <p:nvPr/>
        </p:nvSpPr>
        <p:spPr>
          <a:xfrm>
            <a:off x="505903" y="6144925"/>
            <a:ext cx="6647931" cy="584775"/>
          </a:xfrm>
          <a:prstGeom prst="rect">
            <a:avLst/>
          </a:prstGeom>
          <a:noFill/>
        </p:spPr>
        <p:txBody>
          <a:bodyPr wrap="square" rtlCol="0">
            <a:spAutoFit/>
          </a:bodyPr>
          <a:lstStyle/>
          <a:p>
            <a:pPr algn="ctr"/>
            <a:r>
              <a:rPr lang="en-US" sz="3200" b="1" dirty="0">
                <a:solidFill>
                  <a:schemeClr val="bg1"/>
                </a:solidFill>
                <a:latin typeface="KG Behind These Hazel Eyes" panose="02000506000000020004" pitchFamily="2" charset="0"/>
                <a:ea typeface="AGByeFelicia" panose="02000603000000000000" pitchFamily="2" charset="0"/>
              </a:rPr>
              <a:t>What Are We Learning?</a:t>
            </a:r>
          </a:p>
        </p:txBody>
      </p:sp>
      <p:sp>
        <p:nvSpPr>
          <p:cNvPr id="6" name="TextBox 5">
            <a:extLst>
              <a:ext uri="{FF2B5EF4-FFF2-40B4-BE49-F238E27FC236}">
                <a16:creationId xmlns:a16="http://schemas.microsoft.com/office/drawing/2014/main" id="{0658C041-6855-410A-9C8B-D77B7F29CC43}"/>
              </a:ext>
            </a:extLst>
          </p:cNvPr>
          <p:cNvSpPr txBox="1"/>
          <p:nvPr/>
        </p:nvSpPr>
        <p:spPr>
          <a:xfrm>
            <a:off x="505903" y="3496235"/>
            <a:ext cx="3178591" cy="2031325"/>
          </a:xfrm>
          <a:prstGeom prst="rect">
            <a:avLst/>
          </a:prstGeom>
          <a:noFill/>
        </p:spPr>
        <p:txBody>
          <a:bodyPr wrap="square" rtlCol="0">
            <a:spAutoFit/>
          </a:bodyPr>
          <a:lstStyle/>
          <a:p>
            <a:pPr marL="120650" indent="-120650">
              <a:buFont typeface="Arial" panose="020B0604020202020204" pitchFamily="34" charset="0"/>
              <a:buChar char="•"/>
            </a:pPr>
            <a:r>
              <a:rPr lang="en-US" sz="1800" dirty="0">
                <a:latin typeface="KG Miss Kindergarten" panose="02000000000000000000" pitchFamily="2" charset="0"/>
              </a:rPr>
              <a:t>10/8- Fall Pictures</a:t>
            </a:r>
          </a:p>
          <a:p>
            <a:pPr marL="120650" indent="-120650">
              <a:buFont typeface="Arial" panose="020B0604020202020204" pitchFamily="34" charset="0"/>
              <a:buChar char="•"/>
            </a:pPr>
            <a:r>
              <a:rPr lang="en-US" sz="1800" dirty="0">
                <a:latin typeface="KG Miss Kindergarten" panose="02000000000000000000" pitchFamily="2" charset="0"/>
              </a:rPr>
              <a:t>10/13-17 Fall Break</a:t>
            </a:r>
          </a:p>
          <a:p>
            <a:pPr marL="120650" indent="-120650">
              <a:buFont typeface="Arial" panose="020B0604020202020204" pitchFamily="34" charset="0"/>
              <a:buChar char="•"/>
            </a:pPr>
            <a:r>
              <a:rPr lang="en-US" sz="1800" dirty="0">
                <a:latin typeface="KG Miss Kindergarten" panose="02000000000000000000" pitchFamily="2" charset="0"/>
              </a:rPr>
              <a:t>10/24 Trunk or Treat</a:t>
            </a:r>
          </a:p>
          <a:p>
            <a:pPr marL="120650" indent="-120650">
              <a:buFont typeface="Arial" panose="020B0604020202020204" pitchFamily="34" charset="0"/>
              <a:buChar char="•"/>
            </a:pPr>
            <a:r>
              <a:rPr lang="en-US" sz="1800" dirty="0">
                <a:latin typeface="KG Miss Kindergarten" panose="02000000000000000000" pitchFamily="2" charset="0"/>
              </a:rPr>
              <a:t>10/31 Zoo Field Trip</a:t>
            </a:r>
          </a:p>
          <a:p>
            <a:r>
              <a:rPr lang="en-US" sz="1800" dirty="0">
                <a:latin typeface="KG Miss Kindergarten" panose="02000000000000000000" pitchFamily="2" charset="0"/>
              </a:rPr>
              <a:t> Don’t forget to pay for the zoo trip through </a:t>
            </a:r>
            <a:r>
              <a:rPr lang="en-US" sz="1800" dirty="0" err="1">
                <a:latin typeface="KG Miss Kindergarten" panose="02000000000000000000" pitchFamily="2" charset="0"/>
              </a:rPr>
              <a:t>schoolcashonline.com</a:t>
            </a:r>
            <a:endParaRPr lang="en-US" sz="1800" dirty="0">
              <a:latin typeface="KG Miss Kindergarten" panose="02000000000000000000" pitchFamily="2" charset="0"/>
            </a:endParaRPr>
          </a:p>
        </p:txBody>
      </p:sp>
      <p:sp>
        <p:nvSpPr>
          <p:cNvPr id="7" name="TextBox 6">
            <a:extLst>
              <a:ext uri="{FF2B5EF4-FFF2-40B4-BE49-F238E27FC236}">
                <a16:creationId xmlns:a16="http://schemas.microsoft.com/office/drawing/2014/main" id="{D52B5DF1-5991-4493-A1DB-DB943FD74EA6}"/>
              </a:ext>
            </a:extLst>
          </p:cNvPr>
          <p:cNvSpPr txBox="1"/>
          <p:nvPr/>
        </p:nvSpPr>
        <p:spPr>
          <a:xfrm>
            <a:off x="3953934" y="3449650"/>
            <a:ext cx="3433182" cy="1938992"/>
          </a:xfrm>
          <a:prstGeom prst="rect">
            <a:avLst/>
          </a:prstGeom>
          <a:noFill/>
        </p:spPr>
        <p:txBody>
          <a:bodyPr wrap="square" rtlCol="0">
            <a:spAutoFit/>
          </a:bodyPr>
          <a:lstStyle/>
          <a:p>
            <a:r>
              <a:rPr lang="en-US" sz="2000" dirty="0">
                <a:latin typeface="KG Miss Kindergarten" panose="02000000000000000000" pitchFamily="2" charset="0"/>
                <a:ea typeface="HelloAnnie" panose="02000603000000000000" pitchFamily="2" charset="0"/>
              </a:rPr>
              <a:t>Wed is Fall Pictures! Kids should NOT wear uniforms. They may wear regular clothing that day but pls dress nicely (no athletic wear) This will be the pic for the yearbook!</a:t>
            </a:r>
          </a:p>
        </p:txBody>
      </p:sp>
      <p:sp>
        <p:nvSpPr>
          <p:cNvPr id="8" name="TextBox 7">
            <a:extLst>
              <a:ext uri="{FF2B5EF4-FFF2-40B4-BE49-F238E27FC236}">
                <a16:creationId xmlns:a16="http://schemas.microsoft.com/office/drawing/2014/main" id="{3ABC18B9-271C-447C-90EB-671AA8A1B999}"/>
              </a:ext>
            </a:extLst>
          </p:cNvPr>
          <p:cNvSpPr txBox="1"/>
          <p:nvPr/>
        </p:nvSpPr>
        <p:spPr>
          <a:xfrm>
            <a:off x="505903" y="6818030"/>
            <a:ext cx="6720050" cy="2554545"/>
          </a:xfrm>
          <a:prstGeom prst="rect">
            <a:avLst/>
          </a:prstGeom>
          <a:noFill/>
        </p:spPr>
        <p:txBody>
          <a:bodyPr wrap="square" rtlCol="0">
            <a:spAutoFit/>
          </a:bodyPr>
          <a:lstStyle/>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Reading- Story Elements-fiction story “Spookley the Square Pumpkin”</a:t>
            </a:r>
          </a:p>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Phonics- Review week: Mm, Pp, Ss, Tt, Aa</a:t>
            </a:r>
          </a:p>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Sight Words- Review week: you, like, we, I, can, the, see (writing and reading them in context)</a:t>
            </a:r>
          </a:p>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Grammar: Verbs (action words)/Nouns review</a:t>
            </a:r>
          </a:p>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Writing: Practicing copying sentences</a:t>
            </a:r>
          </a:p>
          <a:p>
            <a:pPr marL="342900" indent="-342900">
              <a:buFont typeface="Arial" panose="020B0604020202020204" pitchFamily="34" charset="0"/>
              <a:buChar char="•"/>
            </a:pPr>
            <a:r>
              <a:rPr lang="en-US" sz="2000" dirty="0">
                <a:latin typeface="KG Miss Kindergarten" panose="02000000000000000000" pitchFamily="2" charset="0"/>
                <a:ea typeface="HelloAnnie" panose="02000603000000000000" pitchFamily="2" charset="0"/>
              </a:rPr>
              <a:t>Math: Shapes</a:t>
            </a:r>
          </a:p>
        </p:txBody>
      </p:sp>
    </p:spTree>
    <p:extLst>
      <p:ext uri="{BB962C8B-B14F-4D97-AF65-F5344CB8AC3E}">
        <p14:creationId xmlns:p14="http://schemas.microsoft.com/office/powerpoint/2010/main" val="23297349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8B51671-A860-4DBD-BCF5-2EED6DB02C38}" vid="{30B2D8B4-52B4-4B7D-AA0D-A13DBD44EC76}"/>
    </a:ext>
  </a:extLst>
</a:theme>
</file>

<file path=docProps/app.xml><?xml version="1.0" encoding="utf-8"?>
<Properties xmlns="http://schemas.openxmlformats.org/officeDocument/2006/extended-properties" xmlns:vt="http://schemas.openxmlformats.org/officeDocument/2006/docPropsVTypes">
  <Template>TpT Vertical Product</Template>
  <TotalTime>40347</TotalTime>
  <Words>142</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KG Behind These Hazel Eyes</vt:lpstr>
      <vt:lpstr>KG Miss Kindergarten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Krigbaum</dc:creator>
  <cp:lastModifiedBy>CHRISTEN B HULGAN</cp:lastModifiedBy>
  <cp:revision>7</cp:revision>
  <dcterms:created xsi:type="dcterms:W3CDTF">2019-07-11T22:13:05Z</dcterms:created>
  <dcterms:modified xsi:type="dcterms:W3CDTF">2025-10-06T00:53:52Z</dcterms:modified>
</cp:coreProperties>
</file>